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png" ContentType="image/png"/>
  <Default Extension="xml" ContentType="application/xml"/>
  <Override PartName="/ppt/slideLayouts/slideLayout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notesSlides/notesSlide2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3.xml" ContentType="application/vnd.openxmlformats-officedocument.presentationml.notesSlide+xml"/>
  <Override PartName="/ppt/notesMasters/notesMaster1.xml" ContentType="application/vnd.openxmlformats-officedocument.presentationml.notesMaster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heme/theme3.xml" ContentType="application/vnd.openxmlformats-officedocument.theme+xml"/>
  <Override PartName="/ppt/theme/theme2.xml" ContentType="application/vnd.openxmlformats-officedocument.theme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4.xml" ContentType="application/vnd.openxmlformats-officedocument.presentationml.slide+xml"/>
  <Override PartName="/ppt/slides/slide2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3.xml" ContentType="application/vnd.openxmlformats-officedocument.presentationml.slide+xml"/>
  <Override PartName="/ppt/tableStyles.xml" ContentType="application/vnd.openxmlformats-officedocument.presentationml.tableStyles+xml"/>
</Types>
</file>

<file path=_rels/.rels><?xml version="1.0" encoding="UTF-8" standalone="yes"?><Relationships xmlns="http://schemas.openxmlformats.org/package/2006/relationships"><Relationship Target="ppt/presentation.xml" Type="http://schemas.openxmlformats.org/officeDocument/2006/relationships/officeDocument" Id="rId1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aveSubsetFonts="1" autoCompressPictures="0" mc:PreserveAttributes="mv:*" mc:Ignorable="mv">
  <p:sldMasterIdLst>
    <p:sldMasterId id="2147483653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</p:sldIdLst>
  <p:sldSz cy="7620000" cx="10160000"/>
  <p:notesSz cy="10160000" cx="7620000"/>
  <p:defaultTextStyle>
    <a:defPPr algn="l" rtl="0" marR="0">
      <a:lnSpc>
        <a:spcPct val="100000"/>
      </a:lnSpc>
      <a:spcBef>
        <a:spcPts val="0"/>
      </a:spcBef>
      <a:spcAft>
        <a:spcPts val="0"/>
      </a:spcAft>
    </a:defPPr>
    <a:lvl1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tableStyles.xml><?xml version="1.0" encoding="utf-8"?>
<a:tblStyleLst xmlns:a="http://schemas.openxmlformats.org/drawingml/2006/main" xmlns:r="http://schemas.openxmlformats.org/officeDocument/2006/relationships" def="{90651C3A-4460-11DB-9652-00E08161165F}"/>
</file>

<file path=ppt/_rels/presentation.xml.rels><?xml version="1.0" encoding="UTF-8" standalone="yes"?><Relationships xmlns="http://schemas.openxmlformats.org/package/2006/relationships"><Relationship Target="presProps.xml" Type="http://schemas.openxmlformats.org/officeDocument/2006/relationships/presProps" Id="rId2"/><Relationship Target="theme/theme1.xml" Type="http://schemas.openxmlformats.org/officeDocument/2006/relationships/theme" Id="rId1"/><Relationship Target="slides/slide5.xml" Type="http://schemas.openxmlformats.org/officeDocument/2006/relationships/slide" Id="rId10"/><Relationship Target="slideMasters/slideMaster1.xml" Type="http://schemas.openxmlformats.org/officeDocument/2006/relationships/slideMaster" Id="rId4"/><Relationship Target="slides/slide6.xml" Type="http://schemas.openxmlformats.org/officeDocument/2006/relationships/slide" Id="rId11"/><Relationship Target="tableStyles.xml" Type="http://schemas.openxmlformats.org/officeDocument/2006/relationships/tableStyles" Id="rId3"/><Relationship Target="slides/slide4.xml" Type="http://schemas.openxmlformats.org/officeDocument/2006/relationships/slide" Id="rId9"/><Relationship Target="slides/slide1.xml" Type="http://schemas.openxmlformats.org/officeDocument/2006/relationships/slide" Id="rId6"/><Relationship Target="notesMasters/notesMaster1.xml" Type="http://schemas.openxmlformats.org/officeDocument/2006/relationships/notesMaster" Id="rId5"/><Relationship Target="slides/slide3.xml" Type="http://schemas.openxmlformats.org/officeDocument/2006/relationships/slide" Id="rId8"/><Relationship Target="slides/slide2.xml" Type="http://schemas.openxmlformats.org/officeDocument/2006/relationships/slide" Id="rId7"/></Relationships>
</file>

<file path=ppt/notesMasters/_rels/notesMaster1.xml.rels><?xml version="1.0" encoding="UTF-8" standalone="yes"?><Relationships xmlns="http://schemas.openxmlformats.org/package/2006/relationships"><Relationship Target="../theme/theme3.xml" Type="http://schemas.openxmlformats.org/officeDocument/2006/relationships/theme" Id="rId1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" name="Shape 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" name="Shape 2"/>
          <p:cNvSpPr/>
          <p:nvPr>
            <p:ph idx="2" type="sldImg"/>
          </p:nvPr>
        </p:nvSpPr>
        <p:spPr>
          <a:xfrm>
            <a:off y="762000" x="1270250"/>
            <a:ext cy="3809999" cx="5080250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3" name="Shape 3"/>
          <p:cNvSpPr txBox="1"/>
          <p:nvPr>
            <p:ph idx="1" type="body"/>
          </p:nvPr>
        </p:nvSpPr>
        <p:spPr>
          <a:xfrm>
            <a:off y="4826000" x="762000"/>
            <a:ext cy="4572000" cx="60960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>
              <a:defRPr sz="11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/>
        </p:txBody>
      </p:sp>
    </p:spTree>
  </p:cSld>
  <p:clrMap accent2="accent2" accent3="accent3" accent4="accent4" accent5="accent5" accent6="accent6" hlink="hlink" tx2="lt2" tx1="dk1" bg2="dk2" bg1="lt1" folHlink="folHlink" accent1="accent1"/>
</p:notesMaster>
</file>

<file path=ppt/notesSlides/_rels/notesSlide1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2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3.xml.rels><?xml version="1.0" encoding="UTF-8" standalone="yes"?><Relationships xmlns="http://schemas.openxmlformats.org/package/2006/relationships"><Relationship Target="http://mail.google.com/support/bin/answer.py?answer=6583&amp;topic=13265" Type="http://schemas.openxmlformats.org/officeDocument/2006/relationships/hyperlink" TargetMode="External" Id="rId2"/><Relationship Target="../notesMasters/notesMaster1.xml" Type="http://schemas.openxmlformats.org/officeDocument/2006/relationships/notesMaster" Id="rId1"/><Relationship Target="http://mail.google.com/support/bin/answer.py?answer=8260&amp;topic=13265" Type="http://schemas.openxmlformats.org/officeDocument/2006/relationships/hyperlink" TargetMode="External" Id="rId4"/><Relationship Target="http://mail.google.com/support/bin/answer.py?answer=8395&amp;topic=13265" Type="http://schemas.openxmlformats.org/officeDocument/2006/relationships/hyperlink" TargetMode="External" Id="rId3"/><Relationship Target="http://mail.google.com/support/bin/answer.py?answer=15951&amp;topic=13265" Type="http://schemas.openxmlformats.org/officeDocument/2006/relationships/hyperlink" TargetMode="External" Id="rId6"/><Relationship Target="http://mail.google.com/support/bin/answer.py?answer=6597&amp;topic=13265" Type="http://schemas.openxmlformats.org/officeDocument/2006/relationships/hyperlink" TargetMode="External" Id="rId5"/><Relationship Target="http://mail.google.com/support/bin/answer.py?answer=6587&amp;topic=13265" Type="http://schemas.openxmlformats.org/officeDocument/2006/relationships/hyperlink" TargetMode="External" Id="rId8"/><Relationship Target="http://mail.google.com/support/bin/answer.py?answer=6585&amp;topic=13265" Type="http://schemas.openxmlformats.org/officeDocument/2006/relationships/hyperlink" TargetMode="External" Id="rId7"/></Relationships>
</file>

<file path=ppt/notesSlides/_rels/notesSlide4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5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6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21" name="Shape 2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2" name="Shape 22"/>
          <p:cNvSpPr/>
          <p:nvPr>
            <p:ph idx="2" type="sldImg"/>
          </p:nvPr>
        </p:nvSpPr>
        <p:spPr>
          <a:xfrm>
            <a:off y="762000" x="1270250"/>
            <a:ext cy="3809999" cx="5080250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23" name="Shape 23"/>
          <p:cNvSpPr txBox="1"/>
          <p:nvPr>
            <p:ph idx="1" type="body"/>
          </p:nvPr>
        </p:nvSpPr>
        <p:spPr>
          <a:xfrm>
            <a:off y="4826000" x="762000"/>
            <a:ext cy="4572000" cx="60960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28" name="Shape 28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9" name="Shape 29"/>
          <p:cNvSpPr/>
          <p:nvPr>
            <p:ph idx="2" type="sldImg"/>
          </p:nvPr>
        </p:nvSpPr>
        <p:spPr>
          <a:xfrm>
            <a:off y="762000" x="1270250"/>
            <a:ext cy="3809999" cx="5080250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30" name="Shape 30"/>
          <p:cNvSpPr txBox="1"/>
          <p:nvPr>
            <p:ph idx="1" type="body"/>
          </p:nvPr>
        </p:nvSpPr>
        <p:spPr>
          <a:xfrm>
            <a:off y="4826000" x="762000"/>
            <a:ext cy="4572000" cx="60960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35" name="Shape 35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36" name="Shape 36"/>
          <p:cNvSpPr/>
          <p:nvPr>
            <p:ph idx="2" type="sldImg"/>
          </p:nvPr>
        </p:nvSpPr>
        <p:spPr>
          <a:xfrm>
            <a:off y="762000" x="1270250"/>
            <a:ext cy="3809999" cx="5080250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37" name="Shape 37"/>
          <p:cNvSpPr txBox="1"/>
          <p:nvPr>
            <p:ph idx="1" type="body"/>
          </p:nvPr>
        </p:nvSpPr>
        <p:spPr>
          <a:xfrm>
            <a:off y="4826000" x="762000"/>
            <a:ext cy="4572000" cx="60960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algn="l" lvl="0" marR="0" indent="-220133" marL="381000">
              <a:lnSpc>
                <a:spcPct val="112500"/>
              </a:lnSpc>
              <a:spcBef>
                <a:spcPts val="0"/>
              </a:spcBef>
              <a:spcAft>
                <a:spcPts val="300"/>
              </a:spcAft>
              <a:buClr>
                <a:srgbClr val="DDDDDD"/>
              </a:buClr>
              <a:buSzPct val="296296"/>
              <a:buFont typeface="Arial"/>
              <a:buChar char="•"/>
            </a:pPr>
            <a:r>
              <a:rPr u="sng" sz="1466" lang="en-US">
                <a:solidFill>
                  <a:srgbClr val="DDDDDD"/>
                </a:solidFill>
                <a:latin typeface="Arial"/>
                <a:ea typeface="Arial"/>
                <a:cs typeface="Arial"/>
                <a:sym typeface="Arial"/>
                <a:hlinkClick r:id="rId2"/>
              </a:rPr>
              <a:t>Sending &amp; Receiving messages</a:t>
            </a:r>
          </a:p>
          <a:p>
            <a:pPr algn="l" lvl="0" marR="0" indent="-220133" marL="381000">
              <a:lnSpc>
                <a:spcPct val="112500"/>
              </a:lnSpc>
              <a:spcBef>
                <a:spcPts val="0"/>
              </a:spcBef>
              <a:spcAft>
                <a:spcPts val="300"/>
              </a:spcAft>
              <a:buClr>
                <a:srgbClr val="FFFFFF"/>
              </a:buClr>
              <a:buSzPct val="296296"/>
              <a:buFont typeface="Arial"/>
              <a:buChar char="•"/>
            </a:pPr>
            <a:r>
              <a:rPr sz="1466" lang="en-US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Working with Conversations  </a:t>
            </a:r>
          </a:p>
          <a:p>
            <a:pPr algn="l" lvl="0" marR="0" indent="-220133" marL="381000">
              <a:lnSpc>
                <a:spcPct val="112500"/>
              </a:lnSpc>
              <a:spcBef>
                <a:spcPts val="0"/>
              </a:spcBef>
              <a:spcAft>
                <a:spcPts val="300"/>
              </a:spcAft>
              <a:buClr>
                <a:srgbClr val="FFFFFF"/>
              </a:buClr>
              <a:buSzPct val="296296"/>
              <a:buFont typeface="Arial"/>
              <a:buChar char="•"/>
            </a:pPr>
            <a:r>
              <a:rPr sz="1466" lang="en-US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Labels &amp; Archiving </a:t>
            </a:r>
          </a:p>
          <a:p>
            <a:pPr algn="l" lvl="0" marR="0" indent="-220133" marL="381000">
              <a:lnSpc>
                <a:spcPct val="112500"/>
              </a:lnSpc>
              <a:spcBef>
                <a:spcPts val="0"/>
              </a:spcBef>
              <a:spcAft>
                <a:spcPts val="300"/>
              </a:spcAft>
              <a:buClr>
                <a:srgbClr val="DDDDDD"/>
              </a:buClr>
              <a:buSzPct val="296296"/>
              <a:buFont typeface="Arial"/>
              <a:buChar char="•"/>
            </a:pPr>
            <a:r>
              <a:rPr u="sng" sz="1466" lang="en-US">
                <a:solidFill>
                  <a:srgbClr val="DDDDDD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Adding a signature</a:t>
            </a:r>
          </a:p>
          <a:p>
            <a:pPr algn="l" lvl="0" marR="0" indent="-220133" marL="381000">
              <a:lnSpc>
                <a:spcPct val="112500"/>
              </a:lnSpc>
              <a:spcBef>
                <a:spcPts val="0"/>
              </a:spcBef>
              <a:spcAft>
                <a:spcPts val="300"/>
              </a:spcAft>
              <a:buClr>
                <a:srgbClr val="DDDDDD"/>
              </a:buClr>
              <a:buSzPct val="296296"/>
              <a:buFont typeface="Arial"/>
              <a:buChar char="•"/>
            </a:pPr>
            <a:r>
              <a:rPr u="sng" sz="1466" lang="en-US">
                <a:solidFill>
                  <a:srgbClr val="DDDDDD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Formatting, fonts, and colors</a:t>
            </a:r>
          </a:p>
          <a:p>
            <a:pPr algn="l" lvl="0" marR="0" indent="-220133" marL="381000">
              <a:lnSpc>
                <a:spcPct val="112500"/>
              </a:lnSpc>
              <a:spcBef>
                <a:spcPts val="0"/>
              </a:spcBef>
              <a:spcAft>
                <a:spcPts val="300"/>
              </a:spcAft>
              <a:buClr>
                <a:srgbClr val="DDDDDD"/>
              </a:buClr>
              <a:buSzPct val="296296"/>
              <a:buFont typeface="Arial"/>
              <a:buChar char="•"/>
            </a:pPr>
            <a:r>
              <a:rPr u="sng" sz="1466" lang="en-US">
                <a:solidFill>
                  <a:srgbClr val="DDDDDD"/>
                </a:solidFill>
                <a:latin typeface="Arial"/>
                <a:ea typeface="Arial"/>
                <a:cs typeface="Arial"/>
                <a:sym typeface="Arial"/>
                <a:hlinkClick r:id="rId5"/>
              </a:rPr>
              <a:t>Auto-complete</a:t>
            </a:r>
          </a:p>
          <a:p>
            <a:pPr algn="l" lvl="0" marR="0" indent="-220133" marL="381000">
              <a:lnSpc>
                <a:spcPct val="112500"/>
              </a:lnSpc>
              <a:spcBef>
                <a:spcPts val="0"/>
              </a:spcBef>
              <a:spcAft>
                <a:spcPts val="300"/>
              </a:spcAft>
              <a:buClr>
                <a:srgbClr val="DDDDDD"/>
              </a:buClr>
              <a:buSzPct val="296296"/>
              <a:buFont typeface="Arial"/>
              <a:buChar char="•"/>
            </a:pPr>
            <a:r>
              <a:rPr u="sng" sz="1466" lang="en-US">
                <a:solidFill>
                  <a:srgbClr val="DDDDDD"/>
                </a:solidFill>
                <a:latin typeface="Arial"/>
                <a:ea typeface="Arial"/>
                <a:cs typeface="Arial"/>
                <a:sym typeface="Arial"/>
                <a:hlinkClick r:id="rId6"/>
              </a:rPr>
              <a:t>Selecting contacts while composing</a:t>
            </a:r>
          </a:p>
          <a:p>
            <a:pPr algn="l" lvl="0" marR="0" indent="-220133" marL="381000">
              <a:lnSpc>
                <a:spcPct val="112500"/>
              </a:lnSpc>
              <a:spcBef>
                <a:spcPts val="0"/>
              </a:spcBef>
              <a:spcAft>
                <a:spcPts val="300"/>
              </a:spcAft>
              <a:buClr>
                <a:srgbClr val="DDDDDD"/>
              </a:buClr>
              <a:buSzPct val="296296"/>
              <a:buFont typeface="Arial"/>
              <a:buChar char="•"/>
            </a:pPr>
            <a:r>
              <a:rPr u="sng" sz="1466" lang="en-US">
                <a:solidFill>
                  <a:srgbClr val="DDDDDD"/>
                </a:solidFill>
                <a:latin typeface="Arial"/>
                <a:ea typeface="Arial"/>
                <a:cs typeface="Arial"/>
                <a:sym typeface="Arial"/>
                <a:hlinkClick r:id="rId7"/>
              </a:rPr>
              <a:t>Replying to messages</a:t>
            </a:r>
          </a:p>
          <a:p>
            <a:pPr algn="l" lvl="0" marR="0" indent="-220133" marL="381000">
              <a:lnSpc>
                <a:spcPct val="112500"/>
              </a:lnSpc>
              <a:spcBef>
                <a:spcPts val="0"/>
              </a:spcBef>
              <a:spcAft>
                <a:spcPts val="300"/>
              </a:spcAft>
              <a:buClr>
                <a:srgbClr val="FFFFFF"/>
              </a:buClr>
              <a:buSzPct val="296296"/>
              <a:buFont typeface="Arial"/>
              <a:buChar char="•"/>
            </a:pPr>
            <a:r>
              <a:rPr sz="1466" lang="en-US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Forwarding messages </a:t>
            </a:r>
          </a:p>
          <a:p>
            <a:pPr algn="l" lvl="0" marR="0" indent="-220133" marL="381000">
              <a:lnSpc>
                <a:spcPct val="112500"/>
              </a:lnSpc>
              <a:spcBef>
                <a:spcPts val="0"/>
              </a:spcBef>
              <a:spcAft>
                <a:spcPts val="300"/>
              </a:spcAft>
              <a:buClr>
                <a:srgbClr val="DDDDDD"/>
              </a:buClr>
              <a:buSzPct val="296296"/>
              <a:buFont typeface="Arial"/>
              <a:buChar char="•"/>
            </a:pPr>
            <a:r>
              <a:rPr u="sng" sz="1466" lang="en-US">
                <a:solidFill>
                  <a:srgbClr val="DDDDDD"/>
                </a:solidFill>
                <a:latin typeface="Arial"/>
                <a:ea typeface="Arial"/>
                <a:cs typeface="Arial"/>
                <a:sym typeface="Arial"/>
                <a:hlinkClick r:id="rId8"/>
              </a:rPr>
              <a:t>Saving drafts</a:t>
            </a:r>
          </a:p>
          <a:p>
            <a:pPr algn="l" lvl="0" marR="0" indent="-220133" marL="381000">
              <a:lnSpc>
                <a:spcPct val="112500"/>
              </a:lnSpc>
              <a:spcBef>
                <a:spcPts val="0"/>
              </a:spcBef>
              <a:spcAft>
                <a:spcPts val="300"/>
              </a:spcAft>
              <a:buClr>
                <a:srgbClr val="FFFFFF"/>
              </a:buClr>
              <a:buSzPct val="296296"/>
              <a:buFont typeface="Arial"/>
              <a:buChar char="•"/>
            </a:pPr>
            <a:r>
              <a:rPr sz="1466" lang="en-US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Adding Attachments (20MB limit) &amp; Forwarding attachments works</a:t>
            </a:r>
          </a:p>
          <a:p>
            <a:pPr algn="l" lvl="0" marR="0" indent="-220133" marL="381000">
              <a:lnSpc>
                <a:spcPct val="112500"/>
              </a:lnSpc>
              <a:spcBef>
                <a:spcPts val="0"/>
              </a:spcBef>
              <a:spcAft>
                <a:spcPts val="300"/>
              </a:spcAft>
              <a:buClr>
                <a:srgbClr val="FFFFFF"/>
              </a:buClr>
              <a:buSzPct val="296296"/>
              <a:buFont typeface="Arial"/>
              <a:buChar char="•"/>
            </a:pPr>
            <a:r>
              <a:rPr sz="1466" lang="en-US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Filters 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42" name="Shape 42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43" name="Shape 43"/>
          <p:cNvSpPr/>
          <p:nvPr>
            <p:ph idx="2" type="sldImg"/>
          </p:nvPr>
        </p:nvSpPr>
        <p:spPr>
          <a:xfrm>
            <a:off y="762000" x="1270250"/>
            <a:ext cy="3809999" cx="5080250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44" name="Shape 44"/>
          <p:cNvSpPr txBox="1"/>
          <p:nvPr>
            <p:ph idx="1" type="body"/>
          </p:nvPr>
        </p:nvSpPr>
        <p:spPr>
          <a:xfrm>
            <a:off y="4826000" x="762000"/>
            <a:ext cy="4572000" cx="60960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49" name="Shape 49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50" name="Shape 50"/>
          <p:cNvSpPr/>
          <p:nvPr>
            <p:ph idx="2" type="sldImg"/>
          </p:nvPr>
        </p:nvSpPr>
        <p:spPr>
          <a:xfrm>
            <a:off y="762000" x="1270250"/>
            <a:ext cy="3809999" cx="5080250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51" name="Shape 51"/>
          <p:cNvSpPr txBox="1"/>
          <p:nvPr>
            <p:ph idx="1" type="body"/>
          </p:nvPr>
        </p:nvSpPr>
        <p:spPr>
          <a:xfrm>
            <a:off y="4826000" x="762000"/>
            <a:ext cy="4572000" cx="60960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55" name="Shape 55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56" name="Shape 56"/>
          <p:cNvSpPr/>
          <p:nvPr>
            <p:ph idx="2" type="sldImg"/>
          </p:nvPr>
        </p:nvSpPr>
        <p:spPr>
          <a:xfrm>
            <a:off y="762000" x="1270250"/>
            <a:ext cy="3809999" cx="5080250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57" name="Shape 57"/>
          <p:cNvSpPr txBox="1"/>
          <p:nvPr>
            <p:ph idx="1" type="body"/>
          </p:nvPr>
        </p:nvSpPr>
        <p:spPr>
          <a:xfrm>
            <a:off y="4826000" x="762000"/>
            <a:ext cy="4572000" cx="60960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2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3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4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5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matchingName="blank" type="blank">
  <p:cSld name="BLANK">
    <p:spTree>
      <p:nvGrpSpPr>
        <p:cNvPr id="5" name="Shape 5"/>
        <p:cNvGrpSpPr/>
        <p:nvPr/>
      </p:nvGrpSpPr>
      <p:grpSpPr>
        <a:xfrm>
          <a:off y="0" x="0"/>
          <a:ext cy="0" cx="0"/>
          <a:chOff y="0" x="0"/>
          <a:chExt cy="0" cx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matchingName="title" type="title">
  <p:cSld name="TITLE">
    <p:spTree>
      <p:nvGrpSpPr>
        <p:cNvPr id="6" name="Shape 6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7" name="Shape 7"/>
          <p:cNvSpPr txBox="1"/>
          <p:nvPr>
            <p:ph type="ctrTitle"/>
          </p:nvPr>
        </p:nvSpPr>
        <p:spPr>
          <a:xfrm>
            <a:off y="3048000" x="914400"/>
            <a:ext cy="1219199" cx="83312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 algn="ctr">
              <a:buClr>
                <a:srgbClr val="FFFFFF"/>
              </a:buClr>
              <a:buSzPct val="100000"/>
              <a:buFont typeface="Comic Sans MS"/>
              <a:defRPr sz="48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  <a:lvl2pPr algn="ctr">
              <a:buClr>
                <a:srgbClr val="FFFFFF"/>
              </a:buClr>
              <a:buSzPct val="100000"/>
              <a:buFont typeface="Comic Sans MS"/>
              <a:defRPr sz="48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algn="ctr">
              <a:buClr>
                <a:srgbClr val="FFFFFF"/>
              </a:buClr>
              <a:buSzPct val="100000"/>
              <a:buFont typeface="Comic Sans MS"/>
              <a:defRPr sz="48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algn="ctr">
              <a:buClr>
                <a:srgbClr val="FFFFFF"/>
              </a:buClr>
              <a:buSzPct val="100000"/>
              <a:buFont typeface="Comic Sans MS"/>
              <a:defRPr sz="48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algn="ctr">
              <a:buClr>
                <a:srgbClr val="FFFFFF"/>
              </a:buClr>
              <a:buSzPct val="100000"/>
              <a:buFont typeface="Comic Sans MS"/>
              <a:defRPr sz="48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algn="ctr">
              <a:buClr>
                <a:srgbClr val="FFFFFF"/>
              </a:buClr>
              <a:buSzPct val="100000"/>
              <a:buFont typeface="Comic Sans MS"/>
              <a:defRPr sz="48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 algn="ctr">
              <a:buClr>
                <a:srgbClr val="FFFFFF"/>
              </a:buClr>
              <a:buSzPct val="100000"/>
              <a:buFont typeface="Comic Sans MS"/>
              <a:defRPr sz="48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 algn="ctr">
              <a:buClr>
                <a:srgbClr val="FFFFFF"/>
              </a:buClr>
              <a:buSzPct val="100000"/>
              <a:buFont typeface="Comic Sans MS"/>
              <a:defRPr sz="48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 algn="ctr">
              <a:buClr>
                <a:srgbClr val="FFFFFF"/>
              </a:buClr>
              <a:buSzPct val="100000"/>
              <a:buFont typeface="Comic Sans MS"/>
              <a:defRPr sz="48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/>
        </p:txBody>
      </p:sp>
      <p:sp>
        <p:nvSpPr>
          <p:cNvPr id="8" name="Shape 8"/>
          <p:cNvSpPr txBox="1"/>
          <p:nvPr>
            <p:ph idx="1" type="subTitle"/>
          </p:nvPr>
        </p:nvSpPr>
        <p:spPr>
          <a:xfrm>
            <a:off y="4572000" x="1828800"/>
            <a:ext cy="914400" cx="6502399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 algn="ctr">
              <a:buClr>
                <a:srgbClr val="FFFFFF"/>
              </a:buClr>
              <a:buSzPct val="100000"/>
              <a:buFont typeface="Comic Sans MS"/>
              <a:defRPr sz="32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  <a:lvl2pPr algn="ctr">
              <a:buClr>
                <a:srgbClr val="FFFFFF"/>
              </a:buClr>
              <a:buSzPct val="100000"/>
              <a:buFont typeface="Comic Sans MS"/>
              <a:defRPr sz="32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algn="ctr">
              <a:buClr>
                <a:srgbClr val="FFFFFF"/>
              </a:buClr>
              <a:buSzPct val="100000"/>
              <a:buFont typeface="Comic Sans MS"/>
              <a:defRPr sz="32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algn="ctr">
              <a:buClr>
                <a:srgbClr val="FFFFFF"/>
              </a:buClr>
              <a:buSzPct val="100000"/>
              <a:buFont typeface="Comic Sans MS"/>
              <a:defRPr sz="32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algn="ctr">
              <a:buClr>
                <a:srgbClr val="FFFFFF"/>
              </a:buClr>
              <a:buSzPct val="100000"/>
              <a:buFont typeface="Comic Sans MS"/>
              <a:defRPr sz="32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algn="ctr">
              <a:buClr>
                <a:srgbClr val="FFFFFF"/>
              </a:buClr>
              <a:buSzPct val="100000"/>
              <a:buFont typeface="Comic Sans MS"/>
              <a:defRPr sz="32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 algn="ctr">
              <a:buClr>
                <a:srgbClr val="FFFFFF"/>
              </a:buClr>
              <a:buSzPct val="100000"/>
              <a:buFont typeface="Comic Sans MS"/>
              <a:defRPr sz="32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 algn="ctr">
              <a:buClr>
                <a:srgbClr val="FFFFFF"/>
              </a:buClr>
              <a:buSzPct val="100000"/>
              <a:buFont typeface="Comic Sans MS"/>
              <a:defRPr sz="32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 algn="ctr">
              <a:buClr>
                <a:srgbClr val="FFFFFF"/>
              </a:buClr>
              <a:buSzPct val="100000"/>
              <a:buFont typeface="Comic Sans MS"/>
              <a:defRPr sz="32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matchingName="tx" type="tx">
  <p:cSld name="TITLE_AND_BODY">
    <p:spTree>
      <p:nvGrpSpPr>
        <p:cNvPr id="9" name="Shape 9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0" name="Shape 10"/>
          <p:cNvSpPr txBox="1"/>
          <p:nvPr>
            <p:ph type="title"/>
          </p:nvPr>
        </p:nvSpPr>
        <p:spPr>
          <a:xfrm>
            <a:off y="304800" x="304800"/>
            <a:ext cy="914400" cx="95504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>
              <a:buClr>
                <a:srgbClr val="FFFFFF"/>
              </a:buClr>
              <a:buSzPct val="99224"/>
              <a:buFont typeface="Comic Sans MS"/>
              <a:defRPr sz="42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  <a:lvl2pPr>
              <a:buClr>
                <a:srgbClr val="FFFFFF"/>
              </a:buClr>
              <a:buSzPct val="99224"/>
              <a:buFont typeface="Comic Sans MS"/>
              <a:defRPr sz="42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>
              <a:buClr>
                <a:srgbClr val="FFFFFF"/>
              </a:buClr>
              <a:buSzPct val="99224"/>
              <a:buFont typeface="Comic Sans MS"/>
              <a:defRPr sz="42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>
              <a:buClr>
                <a:srgbClr val="FFFFFF"/>
              </a:buClr>
              <a:buSzPct val="99224"/>
              <a:buFont typeface="Comic Sans MS"/>
              <a:defRPr sz="42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>
              <a:buClr>
                <a:srgbClr val="FFFFFF"/>
              </a:buClr>
              <a:buSzPct val="99224"/>
              <a:buFont typeface="Comic Sans MS"/>
              <a:defRPr sz="42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>
              <a:buClr>
                <a:srgbClr val="FFFFFF"/>
              </a:buClr>
              <a:buSzPct val="99224"/>
              <a:buFont typeface="Comic Sans MS"/>
              <a:defRPr sz="42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>
              <a:buClr>
                <a:srgbClr val="FFFFFF"/>
              </a:buClr>
              <a:buSzPct val="99224"/>
              <a:buFont typeface="Comic Sans MS"/>
              <a:defRPr sz="42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>
              <a:buClr>
                <a:srgbClr val="FFFFFF"/>
              </a:buClr>
              <a:buSzPct val="99224"/>
              <a:buFont typeface="Comic Sans MS"/>
              <a:defRPr sz="42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>
              <a:buClr>
                <a:srgbClr val="FFFFFF"/>
              </a:buClr>
              <a:buSzPct val="99224"/>
              <a:buFont typeface="Comic Sans MS"/>
              <a:defRPr sz="42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/>
        </p:txBody>
      </p:sp>
      <p:sp>
        <p:nvSpPr>
          <p:cNvPr id="11" name="Shape 11"/>
          <p:cNvSpPr txBox="1"/>
          <p:nvPr>
            <p:ph idx="1" type="body"/>
          </p:nvPr>
        </p:nvSpPr>
        <p:spPr>
          <a:xfrm>
            <a:off y="1828800" x="304800"/>
            <a:ext cy="5486399" cx="95504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>
              <a:buClr>
                <a:srgbClr val="FFFFFF"/>
              </a:buClr>
              <a:buSzPct val="98765"/>
              <a:buFont typeface="Comic Sans MS"/>
              <a:defRPr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  <a:lvl2pPr>
              <a:buClr>
                <a:srgbClr val="FFFFFF"/>
              </a:buClr>
              <a:buSzPct val="98765"/>
              <a:buFont typeface="Comic Sans MS"/>
              <a:defRPr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>
              <a:buClr>
                <a:srgbClr val="FFFFFF"/>
              </a:buClr>
              <a:buSzPct val="98765"/>
              <a:buFont typeface="Comic Sans MS"/>
              <a:defRPr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>
              <a:buClr>
                <a:srgbClr val="FFFFFF"/>
              </a:buClr>
              <a:buSzPct val="98765"/>
              <a:buFont typeface="Comic Sans MS"/>
              <a:defRPr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>
              <a:buClr>
                <a:srgbClr val="FFFFFF"/>
              </a:buClr>
              <a:buSzPct val="98765"/>
              <a:buFont typeface="Comic Sans MS"/>
              <a:defRPr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>
              <a:buClr>
                <a:srgbClr val="FFFFFF"/>
              </a:buClr>
              <a:buSzPct val="98765"/>
              <a:buFont typeface="Comic Sans MS"/>
              <a:defRPr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>
              <a:buClr>
                <a:srgbClr val="FFFFFF"/>
              </a:buClr>
              <a:buSzPct val="98765"/>
              <a:buFont typeface="Comic Sans MS"/>
              <a:defRPr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>
              <a:buClr>
                <a:srgbClr val="FFFFFF"/>
              </a:buClr>
              <a:buSzPct val="98765"/>
              <a:buFont typeface="Comic Sans MS"/>
              <a:defRPr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>
              <a:buClr>
                <a:srgbClr val="FFFFFF"/>
              </a:buClr>
              <a:buSzPct val="98765"/>
              <a:buFont typeface="Comic Sans MS"/>
              <a:defRPr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matchingName="twoColTx" type="twoColTx">
  <p:cSld name="TITLE_AND_TWO_COLUMNS">
    <p:spTree>
      <p:nvGrpSpPr>
        <p:cNvPr id="12" name="Shape 12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3" name="Shape 13"/>
          <p:cNvSpPr txBox="1"/>
          <p:nvPr>
            <p:ph type="title"/>
          </p:nvPr>
        </p:nvSpPr>
        <p:spPr>
          <a:xfrm>
            <a:off y="304800" x="304800"/>
            <a:ext cy="914400" cx="95504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>
              <a:buClr>
                <a:srgbClr val="FFFFFF"/>
              </a:buClr>
              <a:buSzPct val="99224"/>
              <a:buFont typeface="Comic Sans MS"/>
              <a:defRPr sz="42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  <a:lvl2pPr>
              <a:buClr>
                <a:srgbClr val="FFFFFF"/>
              </a:buClr>
              <a:buSzPct val="99224"/>
              <a:buFont typeface="Comic Sans MS"/>
              <a:defRPr sz="42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>
              <a:buClr>
                <a:srgbClr val="FFFFFF"/>
              </a:buClr>
              <a:buSzPct val="99224"/>
              <a:buFont typeface="Comic Sans MS"/>
              <a:defRPr sz="42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>
              <a:buClr>
                <a:srgbClr val="FFFFFF"/>
              </a:buClr>
              <a:buSzPct val="99224"/>
              <a:buFont typeface="Comic Sans MS"/>
              <a:defRPr sz="42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>
              <a:buClr>
                <a:srgbClr val="FFFFFF"/>
              </a:buClr>
              <a:buSzPct val="99224"/>
              <a:buFont typeface="Comic Sans MS"/>
              <a:defRPr sz="42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>
              <a:buClr>
                <a:srgbClr val="FFFFFF"/>
              </a:buClr>
              <a:buSzPct val="99224"/>
              <a:buFont typeface="Comic Sans MS"/>
              <a:defRPr sz="42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>
              <a:buClr>
                <a:srgbClr val="FFFFFF"/>
              </a:buClr>
              <a:buSzPct val="99224"/>
              <a:buFont typeface="Comic Sans MS"/>
              <a:defRPr sz="42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>
              <a:buClr>
                <a:srgbClr val="FFFFFF"/>
              </a:buClr>
              <a:buSzPct val="99224"/>
              <a:buFont typeface="Comic Sans MS"/>
              <a:defRPr sz="42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>
              <a:buClr>
                <a:srgbClr val="FFFFFF"/>
              </a:buClr>
              <a:buSzPct val="99224"/>
              <a:buFont typeface="Comic Sans MS"/>
              <a:defRPr sz="42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/>
        </p:txBody>
      </p:sp>
      <p:sp>
        <p:nvSpPr>
          <p:cNvPr id="14" name="Shape 14"/>
          <p:cNvSpPr txBox="1"/>
          <p:nvPr>
            <p:ph idx="1" type="body"/>
          </p:nvPr>
        </p:nvSpPr>
        <p:spPr>
          <a:xfrm>
            <a:off y="1828800" x="304800"/>
            <a:ext cy="5486399" cx="4470399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>
              <a:buClr>
                <a:srgbClr val="FFFFFF"/>
              </a:buClr>
              <a:buSzPct val="98765"/>
              <a:buFont typeface="Comic Sans MS"/>
              <a:defRPr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  <a:lvl2pPr>
              <a:buClr>
                <a:srgbClr val="FFFFFF"/>
              </a:buClr>
              <a:buSzPct val="98765"/>
              <a:buFont typeface="Comic Sans MS"/>
              <a:defRPr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>
              <a:buClr>
                <a:srgbClr val="FFFFFF"/>
              </a:buClr>
              <a:buSzPct val="98765"/>
              <a:buFont typeface="Comic Sans MS"/>
              <a:defRPr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>
              <a:buClr>
                <a:srgbClr val="FFFFFF"/>
              </a:buClr>
              <a:buSzPct val="98765"/>
              <a:buFont typeface="Comic Sans MS"/>
              <a:defRPr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>
              <a:buClr>
                <a:srgbClr val="FFFFFF"/>
              </a:buClr>
              <a:buSzPct val="98765"/>
              <a:buFont typeface="Comic Sans MS"/>
              <a:defRPr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>
              <a:buClr>
                <a:srgbClr val="FFFFFF"/>
              </a:buClr>
              <a:buSzPct val="98765"/>
              <a:buFont typeface="Comic Sans MS"/>
              <a:defRPr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>
              <a:buClr>
                <a:srgbClr val="FFFFFF"/>
              </a:buClr>
              <a:buSzPct val="98765"/>
              <a:buFont typeface="Comic Sans MS"/>
              <a:defRPr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>
              <a:buClr>
                <a:srgbClr val="FFFFFF"/>
              </a:buClr>
              <a:buSzPct val="98765"/>
              <a:buFont typeface="Comic Sans MS"/>
              <a:defRPr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>
              <a:buClr>
                <a:srgbClr val="FFFFFF"/>
              </a:buClr>
              <a:buSzPct val="98765"/>
              <a:buFont typeface="Comic Sans MS"/>
              <a:defRPr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/>
        </p:txBody>
      </p:sp>
      <p:sp>
        <p:nvSpPr>
          <p:cNvPr id="15" name="Shape 15"/>
          <p:cNvSpPr txBox="1"/>
          <p:nvPr>
            <p:ph idx="2" type="body"/>
          </p:nvPr>
        </p:nvSpPr>
        <p:spPr>
          <a:xfrm>
            <a:off y="1828800" x="5384800"/>
            <a:ext cy="5486399" cx="4470399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>
              <a:buClr>
                <a:srgbClr val="FFFFFF"/>
              </a:buClr>
              <a:buSzPct val="98765"/>
              <a:buFont typeface="Comic Sans MS"/>
              <a:defRPr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  <a:lvl2pPr>
              <a:buClr>
                <a:srgbClr val="FFFFFF"/>
              </a:buClr>
              <a:buSzPct val="98765"/>
              <a:buFont typeface="Comic Sans MS"/>
              <a:defRPr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>
              <a:buClr>
                <a:srgbClr val="FFFFFF"/>
              </a:buClr>
              <a:buSzPct val="98765"/>
              <a:buFont typeface="Comic Sans MS"/>
              <a:defRPr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>
              <a:buClr>
                <a:srgbClr val="FFFFFF"/>
              </a:buClr>
              <a:buSzPct val="98765"/>
              <a:buFont typeface="Comic Sans MS"/>
              <a:defRPr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>
              <a:buClr>
                <a:srgbClr val="FFFFFF"/>
              </a:buClr>
              <a:buSzPct val="98765"/>
              <a:buFont typeface="Comic Sans MS"/>
              <a:defRPr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>
              <a:buClr>
                <a:srgbClr val="FFFFFF"/>
              </a:buClr>
              <a:buSzPct val="98765"/>
              <a:buFont typeface="Comic Sans MS"/>
              <a:defRPr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>
              <a:buClr>
                <a:srgbClr val="FFFFFF"/>
              </a:buClr>
              <a:buSzPct val="98765"/>
              <a:buFont typeface="Comic Sans MS"/>
              <a:defRPr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>
              <a:buClr>
                <a:srgbClr val="FFFFFF"/>
              </a:buClr>
              <a:buSzPct val="98765"/>
              <a:buFont typeface="Comic Sans MS"/>
              <a:defRPr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>
              <a:buClr>
                <a:srgbClr val="FFFFFF"/>
              </a:buClr>
              <a:buSzPct val="98765"/>
              <a:buFont typeface="Comic Sans MS"/>
              <a:defRPr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matchingName="CAPTION_ONLY">
  <p:cSld name="CAPTION_ONLY">
    <p:spTree>
      <p:nvGrpSpPr>
        <p:cNvPr id="16" name="Shape 16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7" name="Shape 17"/>
          <p:cNvSpPr txBox="1"/>
          <p:nvPr>
            <p:ph idx="1" type="body"/>
          </p:nvPr>
        </p:nvSpPr>
        <p:spPr>
          <a:xfrm>
            <a:off y="6705600" x="304800"/>
            <a:ext cy="609599" cx="95504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 algn="ctr">
              <a:buClr>
                <a:srgbClr val="FFFFFF"/>
              </a:buClr>
              <a:buSzPct val="100000"/>
              <a:buFont typeface="Comic Sans MS"/>
              <a:defRPr sz="32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  <a:lvl2pPr algn="ctr">
              <a:buClr>
                <a:srgbClr val="FFFFFF"/>
              </a:buClr>
              <a:buSzPct val="100000"/>
              <a:buFont typeface="Comic Sans MS"/>
              <a:defRPr sz="32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algn="ctr">
              <a:buClr>
                <a:srgbClr val="FFFFFF"/>
              </a:buClr>
              <a:buSzPct val="100000"/>
              <a:buFont typeface="Comic Sans MS"/>
              <a:defRPr sz="32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algn="ctr">
              <a:buClr>
                <a:srgbClr val="FFFFFF"/>
              </a:buClr>
              <a:buSzPct val="100000"/>
              <a:buFont typeface="Comic Sans MS"/>
              <a:defRPr sz="32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algn="ctr">
              <a:buClr>
                <a:srgbClr val="FFFFFF"/>
              </a:buClr>
              <a:buSzPct val="100000"/>
              <a:buFont typeface="Comic Sans MS"/>
              <a:defRPr sz="32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algn="ctr">
              <a:buClr>
                <a:srgbClr val="FFFFFF"/>
              </a:buClr>
              <a:buSzPct val="100000"/>
              <a:buFont typeface="Comic Sans MS"/>
              <a:defRPr sz="32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 algn="ctr">
              <a:buClr>
                <a:srgbClr val="FFFFFF"/>
              </a:buClr>
              <a:buSzPct val="100000"/>
              <a:buFont typeface="Comic Sans MS"/>
              <a:defRPr sz="32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 algn="ctr">
              <a:buClr>
                <a:srgbClr val="FFFFFF"/>
              </a:buClr>
              <a:buSzPct val="100000"/>
              <a:buFont typeface="Comic Sans MS"/>
              <a:defRPr sz="32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 algn="ctr">
              <a:buClr>
                <a:srgbClr val="FFFFFF"/>
              </a:buClr>
              <a:buSzPct val="100000"/>
              <a:buFont typeface="Comic Sans MS"/>
              <a:defRPr sz="32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Target="../slideLayouts/slideLayout1.xml" Type="http://schemas.openxmlformats.org/officeDocument/2006/relationships/slideLayout" Id="rId2"/><Relationship Target="../media/image01.jpg" Type="http://schemas.openxmlformats.org/officeDocument/2006/relationships/image" Id="rId1"/><Relationship Target="../slideLayouts/slideLayout3.xml" Type="http://schemas.openxmlformats.org/officeDocument/2006/relationships/slideLayout" Id="rId4"/><Relationship Target="../slideLayouts/slideLayout2.xml" Type="http://schemas.openxmlformats.org/officeDocument/2006/relationships/slideLayout" Id="rId3"/><Relationship Target="../slideLayouts/slideLayout5.xml" Type="http://schemas.openxmlformats.org/officeDocument/2006/relationships/slideLayout" Id="rId6"/><Relationship Target="../slideLayouts/slideLayout4.xml" Type="http://schemas.openxmlformats.org/officeDocument/2006/relationships/slideLayout" Id="rId5"/><Relationship Target="../theme/theme2.xml" Type="http://schemas.openxmlformats.org/officeDocument/2006/relationships/theme" Id="rId7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blipFill>
          <a:blip r:embed="rId1"/>
          <a:stretch>
            <a:fillRect/>
          </a:stretch>
        </a:blipFill>
      </p:bgPr>
    </p:bg>
    <p:spTree>
      <p:nvGrpSpPr>
        <p:cNvPr id="4" name="Shape 4"/>
        <p:cNvGrpSpPr/>
        <p:nvPr/>
      </p:nvGrpSpPr>
      <p:grpSpPr>
        <a:xfrm>
          <a:off y="0" x="0"/>
          <a:ext cy="0" cx="0"/>
          <a:chOff y="0" x="0"/>
          <a:chExt cy="0" cx="0"/>
        </a:xfrm>
      </p:grpSpPr>
    </p:spTree>
  </p:cSld>
  <p:clrMap accent2="accent2" accent3="accent3" accent4="accent4" accent5="accent5" accent6="accent6" hlink="hlink" tx2="lt2" tx1="dk1" bg2="dk2" bg1="lt1" folHlink="folHlink" accent1="accent1"/>
  <p:sldLayoutIdLst>
    <p:sldLayoutId id="2147483648" r:id="rId2"/>
    <p:sldLayoutId id="2147483649" r:id="rId3"/>
    <p:sldLayoutId id="2147483650" r:id="rId4"/>
    <p:sldLayoutId id="2147483651" r:id="rId5"/>
    <p:sldLayoutId id="2147483652" r:id="rId6"/>
  </p:sldLayoutIdLst>
  <p:txStyles>
    <p:titleStyle>
      <a:defPPr algn="l" rtl="0" marR="0">
        <a:lnSpc>
          <a:spcPct val="100000"/>
        </a:lnSpc>
        <a:spcBef>
          <a:spcPts val="0"/>
        </a:spcBef>
        <a:spcAft>
          <a:spcPts val="0"/>
        </a:spcAft>
      </a:defPPr>
      <a:lvl1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algn="l" rtl="0" marR="0">
        <a:lnSpc>
          <a:spcPct val="100000"/>
        </a:lnSpc>
        <a:spcBef>
          <a:spcPts val="0"/>
        </a:spcBef>
        <a:spcAft>
          <a:spcPts val="0"/>
        </a:spcAft>
      </a:defPPr>
      <a:lvl1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algn="l" rtl="0" marR="0">
        <a:lnSpc>
          <a:spcPct val="100000"/>
        </a:lnSpc>
        <a:spcBef>
          <a:spcPts val="0"/>
        </a:spcBef>
        <a:spcAft>
          <a:spcPts val="0"/>
        </a:spcAft>
      </a:defPPr>
      <a:lvl1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Target="../notesSlides/notesSlide1.xml" Type="http://schemas.openxmlformats.org/officeDocument/2006/relationships/notesSlide" Id="rId2"/><Relationship Target="../slideLayouts/slideLayout1.xml" Type="http://schemas.openxmlformats.org/officeDocument/2006/relationships/slideLayout" Id="rId1"/><Relationship Target="../media/image05.png" Type="http://schemas.openxmlformats.org/officeDocument/2006/relationships/image" Id="rId3"/></Relationships>
</file>

<file path=ppt/slides/_rels/slide2.xml.rels><?xml version="1.0" encoding="UTF-8" standalone="yes"?><Relationships xmlns="http://schemas.openxmlformats.org/package/2006/relationships"><Relationship Target="../notesSlides/notesSlide2.xml" Type="http://schemas.openxmlformats.org/officeDocument/2006/relationships/notesSlide" Id="rId2"/><Relationship Target="../slideLayouts/slideLayout1.xml" Type="http://schemas.openxmlformats.org/officeDocument/2006/relationships/slideLayout" Id="rId1"/><Relationship Target="../media/image04.png" Type="http://schemas.openxmlformats.org/officeDocument/2006/relationships/image" Id="rId4"/><Relationship Target="../media/image05.png" Type="http://schemas.openxmlformats.org/officeDocument/2006/relationships/image" Id="rId3"/></Relationships>
</file>

<file path=ppt/slides/_rels/slide3.xml.rels><?xml version="1.0" encoding="UTF-8" standalone="yes"?><Relationships xmlns="http://schemas.openxmlformats.org/package/2006/relationships"><Relationship Target="../notesSlides/notesSlide3.xml" Type="http://schemas.openxmlformats.org/officeDocument/2006/relationships/notesSlide" Id="rId2"/><Relationship Target="../slideLayouts/slideLayout1.xml" Type="http://schemas.openxmlformats.org/officeDocument/2006/relationships/slideLayout" Id="rId1"/><Relationship Target="../media/image02.png" Type="http://schemas.openxmlformats.org/officeDocument/2006/relationships/image" Id="rId4"/><Relationship Target="../media/image05.png" Type="http://schemas.openxmlformats.org/officeDocument/2006/relationships/image" Id="rId3"/></Relationships>
</file>

<file path=ppt/slides/_rels/slide4.xml.rels><?xml version="1.0" encoding="UTF-8" standalone="yes"?><Relationships xmlns="http://schemas.openxmlformats.org/package/2006/relationships"><Relationship Target="../notesSlides/notesSlide4.xml" Type="http://schemas.openxmlformats.org/officeDocument/2006/relationships/notesSlide" Id="rId2"/><Relationship Target="../slideLayouts/slideLayout1.xml" Type="http://schemas.openxmlformats.org/officeDocument/2006/relationships/slideLayout" Id="rId1"/><Relationship Target="http://www.youtube.com/watch?v=eRqUE6IHTEA" Type="http://schemas.openxmlformats.org/officeDocument/2006/relationships/hyperlink" TargetMode="External" Id="rId4"/><Relationship Target="../media/image05.png" Type="http://schemas.openxmlformats.org/officeDocument/2006/relationships/image" Id="rId3"/><Relationship Target="../media/image00.png" Type="http://schemas.openxmlformats.org/officeDocument/2006/relationships/image" Id="rId6"/><Relationship Target="https://docs.google.com/a/upperschools.org/document/d/1HkwH5IWH5hUMZAFPte4exNX16LY6xaQWnml_9YaHj10/edit" Type="http://schemas.openxmlformats.org/officeDocument/2006/relationships/hyperlink" TargetMode="External" Id="rId5"/></Relationships>
</file>

<file path=ppt/slides/_rels/slide5.xml.rels><?xml version="1.0" encoding="UTF-8" standalone="yes"?><Relationships xmlns="http://schemas.openxmlformats.org/package/2006/relationships"><Relationship Target="../notesSlides/notesSlide5.xml" Type="http://schemas.openxmlformats.org/officeDocument/2006/relationships/notesSlide" Id="rId2"/><Relationship Target="../slideLayouts/slideLayout1.xml" Type="http://schemas.openxmlformats.org/officeDocument/2006/relationships/slideLayout" Id="rId1"/><Relationship Target="../media/image03.png" Type="http://schemas.openxmlformats.org/officeDocument/2006/relationships/image" Id="rId4"/><Relationship Target="../media/image05.png" Type="http://schemas.openxmlformats.org/officeDocument/2006/relationships/image" Id="rId3"/></Relationships>
</file>

<file path=ppt/slides/_rels/slide6.xml.rels><?xml version="1.0" encoding="UTF-8" standalone="yes"?><Relationships xmlns="http://schemas.openxmlformats.org/package/2006/relationships"><Relationship Target="../notesSlides/notesSlide6.xml" Type="http://schemas.openxmlformats.org/officeDocument/2006/relationships/notesSlide" Id="rId2"/><Relationship Target="../slideLayouts/slideLayout1.xml" Type="http://schemas.openxmlformats.org/officeDocument/2006/relationships/slideLayout" Id="rId1"/><Relationship Target="http://www.google.com/educators/p_docs.html" Type="http://schemas.openxmlformats.org/officeDocument/2006/relationships/hyperlink" TargetMode="External" Id="rId10"/><Relationship Target="http://docs.google.com/support" Type="http://schemas.openxmlformats.org/officeDocument/2006/relationships/hyperlink" TargetMode="External" Id="rId4"/><Relationship Target="../media/image05.png" Type="http://schemas.openxmlformats.org/officeDocument/2006/relationships/image" Id="rId3"/><Relationship Target="http://www.youtube.com/watch?v=6_hJ3R8jEZM" Type="http://schemas.openxmlformats.org/officeDocument/2006/relationships/hyperlink" TargetMode="External" Id="rId9"/><Relationship Target="http://www.youtube.com/watch?v=yZIy1ewEq3w" Type="http://schemas.openxmlformats.org/officeDocument/2006/relationships/hyperlink" TargetMode="External" Id="rId6"/><Relationship Target="http://www.googlegooru.com/" Type="http://schemas.openxmlformats.org/officeDocument/2006/relationships/hyperlink" TargetMode="External" Id="rId5"/><Relationship Target="http://www.google.com/search?q=google+docs+tutorial&amp;hl=en&amp;prmd=v&amp;source=univ&amp;tbs=vid:1&amp;tbo=u&amp;ei=aRH0S5P5KIOdlge5nJj8DA&amp;sa=X&amp;oi=video_result_group&amp;ct=title&amp;resnum=4&amp;ved=0CDIQqwQwAw" Type="http://schemas.openxmlformats.org/officeDocument/2006/relationships/hyperlink" TargetMode="External" Id="rId8"/><Relationship Target="http://www.youtube.com/watch?v=yZIy1ewEq3w" Type="http://schemas.openxmlformats.org/officeDocument/2006/relationships/hyperlink" TargetMode="External" Id="rId7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blipFill>
          <a:blip r:embed="rId3"/>
          <a:stretch>
            <a:fillRect/>
          </a:stretch>
        </a:blipFill>
      </p:bgPr>
    </p:bg>
    <p:spTree>
      <p:nvGrpSpPr>
        <p:cNvPr id="18" name="Shape 18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9" name="Shape 19"/>
          <p:cNvSpPr txBox="1"/>
          <p:nvPr>
            <p:ph type="ctrTitle"/>
          </p:nvPr>
        </p:nvSpPr>
        <p:spPr>
          <a:xfrm>
            <a:off y="3048000" x="857250"/>
            <a:ext cy="1295400" cx="8521699"/>
          </a:xfrm>
          <a:prstGeom prst="rect">
            <a:avLst/>
          </a:prstGeom>
        </p:spPr>
        <p:txBody>
          <a:bodyPr bIns="38100" rIns="38100" lIns="38100" tIns="38100" anchor="t" anchorCtr="0">
            <a:noAutofit/>
          </a:bodyPr>
          <a:lstStyle/>
          <a:p>
            <a:pPr algn="ctr" marR="0" indent="0" marL="0">
              <a:lnSpc>
                <a:spcPct val="11406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4800" lang="en-US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Google Apps Training</a:t>
            </a:r>
          </a:p>
        </p:txBody>
      </p:sp>
      <p:sp>
        <p:nvSpPr>
          <p:cNvPr id="20" name="Shape 20"/>
          <p:cNvSpPr txBox="1"/>
          <p:nvPr>
            <p:ph idx="1" type="subTitle"/>
          </p:nvPr>
        </p:nvSpPr>
        <p:spPr>
          <a:xfrm>
            <a:off y="4572000" x="1771650"/>
            <a:ext cy="990599" cx="6692899"/>
          </a:xfrm>
          <a:prstGeom prst="rect">
            <a:avLst/>
          </a:prstGeom>
        </p:spPr>
        <p:txBody>
          <a:bodyPr bIns="38100" rIns="38100" lIns="38100" tIns="38100" anchor="t" anchorCtr="0">
            <a:noAutofit/>
          </a:bodyPr>
          <a:lstStyle/>
          <a:p>
            <a:pPr algn="ctr" marR="0" indent="0" marL="0">
              <a:lnSpc>
                <a:spcPct val="11406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3199" lang="en-US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Google Docs for Starters</a:t>
            </a:r>
          </a:p>
        </p:txBody>
      </p:sp>
    </p:spTree>
  </p:cSld>
  <p:clrMapOvr>
    <a:masterClrMapping/>
  </p:clrMapOvr>
  <p:transition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blipFill>
          <a:blip r:embed="rId3"/>
          <a:stretch>
            <a:fillRect/>
          </a:stretch>
        </a:blipFill>
      </p:bgPr>
    </p:bg>
    <p:spTree>
      <p:nvGrpSpPr>
        <p:cNvPr id="24" name="Shape 24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5" name="Shape 25"/>
          <p:cNvSpPr txBox="1"/>
          <p:nvPr>
            <p:ph type="title"/>
          </p:nvPr>
        </p:nvSpPr>
        <p:spPr>
          <a:xfrm>
            <a:off y="303200" x="246050"/>
            <a:ext cy="1595424" cx="9744074"/>
          </a:xfrm>
          <a:prstGeom prst="rect">
            <a:avLst/>
          </a:prstGeom>
        </p:spPr>
        <p:txBody>
          <a:bodyPr bIns="38100" rIns="38100" lIns="38100" tIns="38100" anchor="t" anchorCtr="0">
            <a:noAutofit/>
          </a:bodyPr>
          <a:lstStyle/>
          <a:p>
            <a:pPr algn="l" marR="0" indent="0" marL="0">
              <a:lnSpc>
                <a:spcPct val="11395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4300" lang="en-US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Goals of this Training Session</a:t>
            </a:r>
            <a:r>
              <a:rPr sz="4300" lang="en-US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   (Be Able To:)</a:t>
            </a:r>
          </a:p>
        </p:txBody>
      </p:sp>
      <p:sp>
        <p:nvSpPr>
          <p:cNvPr id="26" name="Shape 26"/>
          <p:cNvSpPr txBox="1"/>
          <p:nvPr>
            <p:ph idx="1" type="body"/>
          </p:nvPr>
        </p:nvSpPr>
        <p:spPr>
          <a:xfrm>
            <a:off y="2444550" x="205250"/>
            <a:ext cy="5556224" cx="9744074"/>
          </a:xfrm>
          <a:prstGeom prst="rect">
            <a:avLst/>
          </a:prstGeom>
        </p:spPr>
        <p:txBody>
          <a:bodyPr bIns="38100" rIns="38100" lIns="38100" tIns="38100" anchor="t" anchorCtr="0">
            <a:noAutofit/>
          </a:bodyPr>
          <a:lstStyle/>
          <a:p>
            <a:pPr rtl="0" lvl="0" marR="0" indent="-222249" marL="381000">
              <a:lnSpc>
                <a:spcPct val="11388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66666"/>
              <a:buFont typeface="Arial"/>
              <a:buChar char="•"/>
            </a:pPr>
            <a:r>
              <a:rPr sz="2699" lang="en-US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Create a New (Google) Document</a:t>
            </a:r>
          </a:p>
          <a:p>
            <a:pPr rtl="0" lvl="0" marR="0" indent="-222249" marL="381000">
              <a:lnSpc>
                <a:spcPct val="11388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66666"/>
              <a:buFont typeface="Arial"/>
              <a:buChar char="•"/>
            </a:pPr>
            <a:r>
              <a:rPr sz="2699" lang="en-US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Work with Docs (Save, Rename, Copy, Delete, Export)</a:t>
            </a:r>
          </a:p>
          <a:p>
            <a:pPr rtl="0" lvl="0" marR="0" indent="-222249" marL="381000">
              <a:lnSpc>
                <a:spcPct val="11388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66666"/>
              <a:buFont typeface="Arial"/>
              <a:buChar char="•"/>
            </a:pPr>
            <a:r>
              <a:rPr sz="2699" lang="en-US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Edit Documents</a:t>
            </a:r>
          </a:p>
          <a:p>
            <a:pPr rtl="0" lvl="0" marR="0" indent="-222249" marL="381000">
              <a:lnSpc>
                <a:spcPct val="11388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66666"/>
              <a:buFont typeface="Arial"/>
              <a:buChar char="•"/>
            </a:pPr>
            <a:r>
              <a:rPr sz="2699" lang="en-US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Work with Templates</a:t>
            </a:r>
          </a:p>
          <a:p>
            <a:pPr rtl="0" lvl="0" marR="0" indent="-222249" marL="381000">
              <a:lnSpc>
                <a:spcPct val="11388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66666"/>
              <a:buFont typeface="Arial"/>
              <a:buChar char="•"/>
            </a:pPr>
            <a:r>
              <a:rPr sz="2699" lang="en-US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Upload Existing Documents</a:t>
            </a:r>
          </a:p>
          <a:p>
            <a:pPr rtl="0" lvl="0" marR="0" indent="-222249" marL="381000">
              <a:lnSpc>
                <a:spcPct val="11388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66666"/>
              <a:buFont typeface="Arial"/>
              <a:buChar char="•"/>
            </a:pPr>
            <a:r>
              <a:rPr sz="2699" lang="en-US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Use Revisions</a:t>
            </a:r>
          </a:p>
          <a:p>
            <a:pPr rtl="0" lvl="0" marR="0" indent="-222249" marL="381000">
              <a:lnSpc>
                <a:spcPct val="11388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66666"/>
              <a:buFont typeface="Arial"/>
              <a:buChar char="•"/>
            </a:pPr>
            <a:r>
              <a:rPr sz="2699" lang="en-US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Work with Collections</a:t>
            </a:r>
          </a:p>
          <a:p>
            <a:pPr rtl="0" lvl="0" marR="0" indent="-222249" marL="381000">
              <a:lnSpc>
                <a:spcPct val="11388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66666"/>
              <a:buFont typeface="Arial"/>
              <a:buChar char="•"/>
            </a:pPr>
            <a:r>
              <a:rPr sz="2699" lang="en-US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Share &amp; Collaborate</a:t>
            </a:r>
          </a:p>
          <a:p>
            <a:pPr rtl="0" lvl="0" marR="0" indent="-222249" marL="381000">
              <a:lnSpc>
                <a:spcPct val="11388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66666"/>
              <a:buFont typeface="Arial"/>
              <a:buChar char="•"/>
            </a:pPr>
            <a:r>
              <a:rPr sz="2699" lang="en-US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Work specifically with the Student Growth Chart that Melissa shared with you</a:t>
            </a:r>
          </a:p>
          <a:p>
            <a:r>
              <a:t/>
            </a:r>
          </a:p>
        </p:txBody>
      </p:sp>
      <p:sp>
        <p:nvSpPr>
          <p:cNvPr id="27" name="Shape 27"/>
          <p:cNvSpPr/>
          <p:nvPr/>
        </p:nvSpPr>
        <p:spPr>
          <a:xfrm>
            <a:off y="3857625" x="5680450"/>
            <a:ext cy="2266950" cx="3250050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</p:sp>
    </p:spTree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blipFill>
          <a:blip r:embed="rId3"/>
          <a:stretch>
            <a:fillRect/>
          </a:stretch>
        </a:blipFill>
      </p:bgPr>
    </p:bg>
    <p:spTree>
      <p:nvGrpSpPr>
        <p:cNvPr id="31" name="Shape 3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32" name="Shape 32"/>
          <p:cNvSpPr txBox="1"/>
          <p:nvPr>
            <p:ph type="title"/>
          </p:nvPr>
        </p:nvSpPr>
        <p:spPr>
          <a:xfrm>
            <a:off y="914400" x="349250"/>
            <a:ext cy="987399" cx="9744074"/>
          </a:xfrm>
          <a:prstGeom prst="rect">
            <a:avLst/>
          </a:prstGeom>
        </p:spPr>
        <p:txBody>
          <a:bodyPr bIns="38100" rIns="38100" lIns="38100" tIns="38100" anchor="t" anchorCtr="0">
            <a:noAutofit/>
          </a:bodyPr>
          <a:lstStyle/>
          <a:p>
            <a:pPr algn="l" marR="0" indent="0" marL="0">
              <a:lnSpc>
                <a:spcPct val="11395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4300" lang="en-US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Google Docs Overview</a:t>
            </a:r>
          </a:p>
        </p:txBody>
      </p:sp>
      <p:sp>
        <p:nvSpPr>
          <p:cNvPr id="33" name="Shape 33"/>
          <p:cNvSpPr txBox="1"/>
          <p:nvPr>
            <p:ph idx="1" type="body"/>
          </p:nvPr>
        </p:nvSpPr>
        <p:spPr>
          <a:xfrm>
            <a:off y="2336775" x="247650"/>
            <a:ext cy="5214924" cx="7177074"/>
          </a:xfrm>
          <a:prstGeom prst="rect">
            <a:avLst/>
          </a:prstGeom>
        </p:spPr>
        <p:txBody>
          <a:bodyPr bIns="38100" rIns="38100" lIns="38100" tIns="38100" anchor="t" anchorCtr="0">
            <a:noAutofit/>
          </a:bodyPr>
          <a:lstStyle/>
          <a:p>
            <a:pPr rtl="0" lvl="0" marR="0" indent="-222249" marL="381000">
              <a:lnSpc>
                <a:spcPct val="11388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66666"/>
              <a:buFont typeface="Arial"/>
              <a:buChar char="•"/>
            </a:pPr>
            <a:r>
              <a:rPr sz="2699" lang="en-US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Create Docs, Spreadsheets, Presentations, Forms, Drawings</a:t>
            </a:r>
          </a:p>
          <a:p>
            <a:pPr rtl="0" lvl="0" marR="0" indent="-222249" marL="381000">
              <a:lnSpc>
                <a:spcPct val="11388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66666"/>
              <a:buFont typeface="Arial"/>
              <a:buChar char="•"/>
            </a:pPr>
            <a:r>
              <a:rPr sz="2699" lang="en-US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Access Anywhere on Any Computer</a:t>
            </a:r>
          </a:p>
          <a:p>
            <a:pPr rtl="0" lvl="0" marR="0" indent="-222249" marL="381000">
              <a:lnSpc>
                <a:spcPct val="11388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66666"/>
              <a:buFont typeface="Arial"/>
              <a:buChar char="•"/>
            </a:pPr>
            <a:r>
              <a:rPr sz="2699" lang="en-US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Collaboration - Sharing Securely</a:t>
            </a:r>
          </a:p>
          <a:p>
            <a:pPr rtl="0" lvl="0" marR="0" indent="-222249" marL="381000">
              <a:lnSpc>
                <a:spcPct val="11388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66666"/>
              <a:buFont typeface="Arial"/>
              <a:buChar char="•"/>
            </a:pPr>
            <a:r>
              <a:rPr sz="2699" lang="en-US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KISS - 80/20 Rule</a:t>
            </a:r>
          </a:p>
          <a:p>
            <a:pPr rtl="0" lvl="0" marR="0" indent="-222249" marL="381000">
              <a:lnSpc>
                <a:spcPct val="11388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66666"/>
              <a:buFont typeface="Arial"/>
              <a:buChar char="•"/>
            </a:pPr>
            <a:r>
              <a:rPr sz="2699" lang="en-US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Upload any kind of file - Lots of Storage</a:t>
            </a:r>
          </a:p>
          <a:p>
            <a:pPr rtl="0" lvl="0" marR="0" indent="-222249" marL="381000">
              <a:lnSpc>
                <a:spcPct val="11388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66666"/>
              <a:buFont typeface="Arial"/>
              <a:buChar char="•"/>
            </a:pPr>
            <a:r>
              <a:rPr sz="2699" lang="en-US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Backed up, won't lose your stuff</a:t>
            </a:r>
          </a:p>
          <a:p>
            <a:pPr rtl="0" lvl="0" marR="0" indent="-222249" marL="381000">
              <a:lnSpc>
                <a:spcPct val="11388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66666"/>
              <a:buFont typeface="Arial"/>
              <a:buChar char="•"/>
            </a:pPr>
            <a:r>
              <a:rPr sz="2699" lang="en-US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Easy Search (This is Google, after all)</a:t>
            </a:r>
          </a:p>
        </p:txBody>
      </p:sp>
      <p:sp>
        <p:nvSpPr>
          <p:cNvPr id="34" name="Shape 34"/>
          <p:cNvSpPr/>
          <p:nvPr/>
        </p:nvSpPr>
        <p:spPr>
          <a:xfrm>
            <a:off y="1225350" x="6707650"/>
            <a:ext cy="2762250" cx="2811624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</p:sp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blipFill>
          <a:blip r:embed="rId3"/>
          <a:stretch>
            <a:fillRect/>
          </a:stretch>
        </a:blipFill>
      </p:bgPr>
    </p:bg>
    <p:spTree>
      <p:nvGrpSpPr>
        <p:cNvPr id="38" name="Shape 38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39" name="Shape 39"/>
          <p:cNvSpPr txBox="1"/>
          <p:nvPr>
            <p:ph type="title"/>
          </p:nvPr>
        </p:nvSpPr>
        <p:spPr>
          <a:xfrm>
            <a:off y="406400" x="668325"/>
            <a:ext cy="987399" cx="9747249"/>
          </a:xfrm>
          <a:prstGeom prst="rect">
            <a:avLst/>
          </a:prstGeom>
        </p:spPr>
        <p:txBody>
          <a:bodyPr bIns="38100" rIns="38100" lIns="38100" tIns="38100" anchor="t" anchorCtr="0">
            <a:noAutofit/>
          </a:bodyPr>
          <a:lstStyle/>
          <a:p>
            <a:pPr algn="l" marR="0" indent="0" marL="0">
              <a:lnSpc>
                <a:spcPct val="11395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4300" lang="en-US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Nuts &amp; Bolts </a:t>
            </a:r>
          </a:p>
        </p:txBody>
      </p:sp>
      <p:sp>
        <p:nvSpPr>
          <p:cNvPr id="40" name="Shape 40"/>
          <p:cNvSpPr txBox="1"/>
          <p:nvPr>
            <p:ph idx="1" type="body"/>
          </p:nvPr>
        </p:nvSpPr>
        <p:spPr>
          <a:xfrm>
            <a:off y="1828800" x="465125"/>
            <a:ext cy="6227750" cx="9913925"/>
          </a:xfrm>
          <a:prstGeom prst="rect">
            <a:avLst/>
          </a:prstGeom>
        </p:spPr>
        <p:txBody>
          <a:bodyPr bIns="38100" rIns="38100" lIns="38100" tIns="38100" anchor="t" anchorCtr="0">
            <a:noAutofit/>
          </a:bodyPr>
          <a:lstStyle/>
          <a:p>
            <a:pPr rtl="0" lvl="0" marR="0" indent="-203200" marL="381000">
              <a:lnSpc>
                <a:spcPct val="114062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66666"/>
              <a:buFont typeface="Arial"/>
              <a:buChar char="•"/>
            </a:pPr>
            <a:r>
              <a:rPr sz="2400" lang="en-US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Create a New Doc</a:t>
            </a:r>
          </a:p>
          <a:p>
            <a:pPr rtl="0" lvl="0" marR="0" indent="-203200" marL="381000">
              <a:lnSpc>
                <a:spcPct val="114062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66666"/>
              <a:buFont typeface="Arial"/>
              <a:buChar char="•"/>
            </a:pPr>
            <a:r>
              <a:rPr sz="2400" lang="en-US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Basic Editing</a:t>
            </a:r>
          </a:p>
          <a:p>
            <a:pPr rtl="0" lvl="0" marR="0" indent="-203200" marL="381000">
              <a:lnSpc>
                <a:spcPct val="114062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66666"/>
              <a:buFont typeface="Arial"/>
              <a:buChar char="•"/>
            </a:pPr>
            <a:r>
              <a:rPr sz="2400" lang="en-US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Save, Save a Copy, Delete</a:t>
            </a:r>
          </a:p>
          <a:p>
            <a:pPr rtl="0" lvl="0" marR="0" indent="-203200" marL="381000">
              <a:lnSpc>
                <a:spcPct val="114062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66666"/>
              <a:buFont typeface="Arial"/>
              <a:buChar char="•"/>
            </a:pPr>
            <a:r>
              <a:rPr sz="2400" lang="en-US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Templates</a:t>
            </a:r>
          </a:p>
          <a:p>
            <a:pPr rtl="0" lvl="0" marR="0" indent="-203200" marL="381000">
              <a:lnSpc>
                <a:spcPct val="114062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66666"/>
              <a:buFont typeface="Arial"/>
              <a:buChar char="•"/>
            </a:pPr>
            <a:r>
              <a:rPr sz="2400" lang="en-US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Upload Existing Documents</a:t>
            </a:r>
          </a:p>
          <a:p>
            <a:pPr rtl="0" lvl="0" marR="0" indent="-203200" marL="381000">
              <a:lnSpc>
                <a:spcPct val="114062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66666"/>
              <a:buFont typeface="Arial"/>
              <a:buChar char="•"/>
            </a:pPr>
            <a:r>
              <a:rPr sz="2400" lang="en-US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Folders for Organizing</a:t>
            </a:r>
          </a:p>
          <a:p>
            <a:pPr rtl="0" lvl="0" marR="0" indent="-203200" marL="381000">
              <a:lnSpc>
                <a:spcPct val="114062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66666"/>
              <a:buFont typeface="Arial"/>
              <a:buChar char="•"/>
            </a:pPr>
            <a:r>
              <a:rPr sz="2400" lang="en-US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Spell Check &amp; Dictionary</a:t>
            </a:r>
          </a:p>
          <a:p>
            <a:pPr rtl="0" lvl="0" marR="0" indent="-203200" marL="381000">
              <a:lnSpc>
                <a:spcPct val="114062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66666"/>
              <a:buFont typeface="Arial"/>
              <a:buChar char="•"/>
            </a:pPr>
            <a:r>
              <a:rPr sz="2400" lang="en-US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Sharing Docs &amp; Collections [</a:t>
            </a:r>
            <a:r>
              <a:rPr u="sng" sz="2400" lang="en-US">
                <a:solidFill>
                  <a:srgbClr val="DDDDDD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Video</a:t>
            </a:r>
            <a:r>
              <a:rPr sz="2400" lang="en-US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]</a:t>
            </a:r>
          </a:p>
          <a:p>
            <a:pPr rtl="0" lvl="0" marR="0" indent="-203200" marL="381000">
              <a:lnSpc>
                <a:spcPct val="114062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66666"/>
              <a:buFont typeface="Arial"/>
              <a:buChar char="•"/>
            </a:pPr>
            <a:r>
              <a:rPr sz="2400" lang="en-US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Revisions</a:t>
            </a:r>
          </a:p>
          <a:p>
            <a:pPr rtl="0" lvl="0" marR="0" indent="-203200" marL="381000">
              <a:lnSpc>
                <a:spcPct val="114062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ct val="166666"/>
              <a:buFont typeface="Arial"/>
              <a:buChar char="•"/>
            </a:pPr>
            <a:r>
              <a:rPr u="sng" sz="2400" lang="en-US">
                <a:solidFill>
                  <a:srgbClr val="DDDDDD"/>
                </a:solidFill>
                <a:latin typeface="Arial"/>
                <a:ea typeface="Arial"/>
                <a:cs typeface="Arial"/>
                <a:sym typeface="Arial"/>
                <a:hlinkClick r:id="rId5"/>
              </a:rPr>
              <a:t>Student Growth Chart</a:t>
            </a:r>
          </a:p>
        </p:txBody>
      </p:sp>
      <p:sp>
        <p:nvSpPr>
          <p:cNvPr id="41" name="Shape 41"/>
          <p:cNvSpPr/>
          <p:nvPr/>
        </p:nvSpPr>
        <p:spPr>
          <a:xfrm>
            <a:off y="1924050" x="6004500"/>
            <a:ext cy="2533650" cx="2478025"/>
          </a:xfrm>
          <a:prstGeom prst="rect">
            <a:avLst/>
          </a:prstGeom>
          <a:blipFill>
            <a:blip r:embed="rId6"/>
            <a:stretch>
              <a:fillRect/>
            </a:stretch>
          </a:blipFill>
        </p:spPr>
      </p:sp>
    </p:spTree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blipFill>
          <a:blip r:embed="rId3"/>
          <a:stretch>
            <a:fillRect/>
          </a:stretch>
        </a:blipFill>
      </p:bgPr>
    </p:bg>
    <p:spTree>
      <p:nvGrpSpPr>
        <p:cNvPr id="45" name="Shape 45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46" name="Shape 46"/>
          <p:cNvSpPr txBox="1"/>
          <p:nvPr>
            <p:ph type="title"/>
          </p:nvPr>
        </p:nvSpPr>
        <p:spPr>
          <a:xfrm>
            <a:off y="406400" x="668325"/>
            <a:ext cy="987399" cx="9747249"/>
          </a:xfrm>
          <a:prstGeom prst="rect">
            <a:avLst/>
          </a:prstGeom>
        </p:spPr>
        <p:txBody>
          <a:bodyPr bIns="38100" rIns="38100" lIns="38100" tIns="38100" anchor="t" anchorCtr="0">
            <a:noAutofit/>
          </a:bodyPr>
          <a:lstStyle/>
          <a:p>
            <a:pPr algn="l" marR="0" indent="0" marL="0">
              <a:lnSpc>
                <a:spcPct val="11395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4300" lang="en-US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Assignment: </a:t>
            </a:r>
          </a:p>
        </p:txBody>
      </p:sp>
      <p:sp>
        <p:nvSpPr>
          <p:cNvPr id="47" name="Shape 47"/>
          <p:cNvSpPr txBox="1"/>
          <p:nvPr>
            <p:ph idx="1" type="body"/>
          </p:nvPr>
        </p:nvSpPr>
        <p:spPr>
          <a:xfrm>
            <a:off y="1828800" x="450850"/>
            <a:ext cy="6227750" cx="9913925"/>
          </a:xfrm>
          <a:prstGeom prst="rect">
            <a:avLst/>
          </a:prstGeom>
        </p:spPr>
        <p:txBody>
          <a:bodyPr bIns="38100" rIns="38100" lIns="38100" tIns="38100" anchor="t" anchorCtr="0">
            <a:noAutofit/>
          </a:bodyPr>
          <a:lstStyle/>
          <a:p>
            <a:pPr algn="l" lvl="0" marR="0" indent="-50800" marL="381000">
              <a:lnSpc>
                <a:spcPct val="114062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/>
              <a:buNone/>
            </a:pPr>
            <a:r>
              <a:rPr sz="2400" lang="en-US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Pair up with a Buddy</a:t>
            </a:r>
          </a:p>
          <a:p>
            <a:pPr algn="l" lvl="0" marR="0" indent="-50800" marL="381000">
              <a:lnSpc>
                <a:spcPct val="114062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/>
              <a:buNone/>
            </a:pPr>
            <a:r>
              <a:rPr sz="2400" lang="en-US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Each create a new Doc</a:t>
            </a:r>
          </a:p>
          <a:p>
            <a:pPr algn="l" lvl="0" marR="0" indent="-50800" marL="381000">
              <a:lnSpc>
                <a:spcPct val="114062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/>
              <a:buNone/>
            </a:pPr>
            <a:r>
              <a:rPr sz="2400" lang="en-US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Type some text</a:t>
            </a:r>
          </a:p>
          <a:p>
            <a:pPr algn="l" lvl="0" marR="0" indent="-50800" marL="381000">
              <a:lnSpc>
                <a:spcPct val="114062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/>
              <a:buNone/>
            </a:pPr>
            <a:r>
              <a:rPr sz="2400" lang="en-US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Change formatting</a:t>
            </a:r>
          </a:p>
          <a:p>
            <a:pPr algn="l" lvl="0" marR="0" indent="-50800" marL="381000">
              <a:lnSpc>
                <a:spcPct val="114062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/>
              <a:buNone/>
            </a:pPr>
            <a:r>
              <a:rPr sz="2400" lang="en-US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Share Doc with Buddy</a:t>
            </a:r>
          </a:p>
          <a:p>
            <a:pPr algn="l" lvl="0" marR="0" indent="-50800" marL="381000">
              <a:lnSpc>
                <a:spcPct val="114062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/>
              <a:buNone/>
            </a:pPr>
            <a:r>
              <a:rPr sz="2400" lang="en-US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Edit shared Doc</a:t>
            </a:r>
          </a:p>
          <a:p>
            <a:pPr algn="l" lvl="0" marR="0" indent="-50800" marL="381000">
              <a:lnSpc>
                <a:spcPct val="114062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/>
              <a:buNone/>
            </a:pPr>
            <a:r>
              <a:rPr sz="2400" lang="en-US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Review Revisions</a:t>
            </a:r>
          </a:p>
        </p:txBody>
      </p:sp>
      <p:sp>
        <p:nvSpPr>
          <p:cNvPr id="48" name="Shape 48"/>
          <p:cNvSpPr/>
          <p:nvPr/>
        </p:nvSpPr>
        <p:spPr>
          <a:xfrm>
            <a:off y="1828800" x="5289675"/>
            <a:ext cy="3429000" cx="3821900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</p:sp>
    </p:spTree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blipFill>
          <a:blip r:embed="rId3"/>
          <a:stretch>
            <a:fillRect/>
          </a:stretch>
        </a:blipFill>
      </p:bgPr>
    </p:bg>
    <p:spTree>
      <p:nvGrpSpPr>
        <p:cNvPr id="52" name="Shape 52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53" name="Shape 53"/>
          <p:cNvSpPr txBox="1"/>
          <p:nvPr>
            <p:ph type="title"/>
          </p:nvPr>
        </p:nvSpPr>
        <p:spPr>
          <a:xfrm>
            <a:off y="304800" x="247650"/>
            <a:ext cy="990599" cx="9740899"/>
          </a:xfrm>
          <a:prstGeom prst="rect">
            <a:avLst/>
          </a:prstGeom>
        </p:spPr>
        <p:txBody>
          <a:bodyPr bIns="38100" rIns="38100" lIns="38100" tIns="38100" anchor="t" anchorCtr="0">
            <a:noAutofit/>
          </a:bodyPr>
          <a:lstStyle/>
          <a:p>
            <a:pPr algn="l" marR="0" indent="0" marL="0">
              <a:lnSpc>
                <a:spcPct val="11395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4300" lang="en-US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 More Info:</a:t>
            </a:r>
          </a:p>
        </p:txBody>
      </p:sp>
      <p:sp>
        <p:nvSpPr>
          <p:cNvPr id="54" name="Shape 54"/>
          <p:cNvSpPr txBox="1"/>
          <p:nvPr>
            <p:ph idx="1" type="body"/>
          </p:nvPr>
        </p:nvSpPr>
        <p:spPr>
          <a:xfrm>
            <a:off y="1903400" x="182550"/>
            <a:ext cy="4532475" cx="8867774"/>
          </a:xfrm>
          <a:prstGeom prst="rect">
            <a:avLst/>
          </a:prstGeom>
        </p:spPr>
        <p:txBody>
          <a:bodyPr bIns="38100" rIns="38100" lIns="38100" tIns="38100" anchor="t" anchorCtr="0">
            <a:noAutofit/>
          </a:bodyPr>
          <a:lstStyle/>
          <a:p>
            <a:pPr algn="l" rtl="0" marR="0" indent="0" marL="0">
              <a:lnSpc>
                <a:spcPct val="1138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u="sng" sz="2699" lang="en-US">
                <a:solidFill>
                  <a:srgbClr val="CCCCFF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http://docs.google.com/support</a:t>
            </a:r>
          </a:p>
          <a:p>
            <a:r>
              <a:t/>
            </a:r>
          </a:p>
          <a:p>
            <a:pPr algn="l" rtl="0" marR="0" indent="0" marL="0">
              <a:lnSpc>
                <a:spcPct val="1138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u="sng" sz="2699" lang="en-US">
                <a:solidFill>
                  <a:srgbClr val="9FC5E8"/>
                </a:solidFill>
                <a:latin typeface="Comic Sans MS"/>
                <a:ea typeface="Comic Sans MS"/>
                <a:cs typeface="Comic Sans MS"/>
                <a:sym typeface="Comic Sans MS"/>
                <a:hlinkClick r:id="rId5"/>
              </a:rPr>
              <a:t>The Google Gooru</a:t>
            </a:r>
          </a:p>
          <a:p>
            <a:r>
              <a:t/>
            </a:r>
          </a:p>
          <a:p>
            <a:pPr algn="l" rtl="0" marR="0" indent="0" marL="0">
              <a:lnSpc>
                <a:spcPct val="1138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u="sng" sz="2699" lang="en-US">
                <a:solidFill>
                  <a:srgbClr val="9FC5E8"/>
                </a:solidFill>
                <a:latin typeface="Arial"/>
                <a:ea typeface="Arial"/>
                <a:cs typeface="Arial"/>
                <a:sym typeface="Arial"/>
                <a:hlinkClick r:id="rId6"/>
              </a:rPr>
              <a:t>Google D</a:t>
            </a:r>
            <a:r>
              <a:rPr u="sng" sz="2699" lang="en-US">
                <a:solidFill>
                  <a:srgbClr val="9FC5E8"/>
                </a:solidFill>
                <a:latin typeface="Comic Sans MS"/>
                <a:ea typeface="Comic Sans MS"/>
                <a:cs typeface="Comic Sans MS"/>
                <a:sym typeface="Comic Sans MS"/>
                <a:hlinkClick r:id="rId7"/>
              </a:rPr>
              <a:t>ocs Basics: Creating &amp; Sharing</a:t>
            </a:r>
          </a:p>
          <a:p>
            <a:r>
              <a:t/>
            </a:r>
          </a:p>
          <a:p>
            <a:pPr algn="l" rtl="0" marR="0" indent="0" marL="0">
              <a:lnSpc>
                <a:spcPct val="1138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u="sng" sz="2699" lang="en-US">
                <a:solidFill>
                  <a:srgbClr val="CCCCFF"/>
                </a:solidFill>
                <a:latin typeface="Arial"/>
                <a:ea typeface="Arial"/>
                <a:cs typeface="Arial"/>
                <a:sym typeface="Arial"/>
                <a:hlinkClick r:id="rId8"/>
              </a:rPr>
              <a:t>Google Docs Tutorial Videos</a:t>
            </a:r>
          </a:p>
          <a:p>
            <a:r>
              <a:t/>
            </a:r>
          </a:p>
          <a:p>
            <a:pPr algn="l" rtl="0" marR="0" indent="0" marL="0">
              <a:lnSpc>
                <a:spcPct val="1138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u="sng" sz="2699" lang="en-US">
                <a:solidFill>
                  <a:srgbClr val="CCCCFF"/>
                </a:solidFill>
                <a:latin typeface="Arial"/>
                <a:ea typeface="Arial"/>
                <a:cs typeface="Arial"/>
                <a:sym typeface="Arial"/>
                <a:hlinkClick r:id="rId9"/>
              </a:rPr>
              <a:t>Google Docs Overview</a:t>
            </a:r>
          </a:p>
          <a:p>
            <a:r>
              <a:t/>
            </a:r>
          </a:p>
          <a:p>
            <a:pPr algn="l" rtl="0" marR="0" indent="0" marL="0">
              <a:lnSpc>
                <a:spcPct val="1138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u="sng" sz="2699" lang="en-US">
                <a:solidFill>
                  <a:srgbClr val="CCCCFF"/>
                </a:solidFill>
                <a:latin typeface="Arial"/>
                <a:ea typeface="Arial"/>
                <a:cs typeface="Arial"/>
                <a:sym typeface="Arial"/>
                <a:hlinkClick r:id="rId10"/>
              </a:rPr>
              <a:t>Google Docs in the Classroom</a:t>
            </a:r>
          </a:p>
        </p:txBody>
      </p:sp>
    </p:spTree>
  </p:cSld>
  <p:clrMapOvr>
    <a:masterClrMapping/>
  </p:clrMapOvr>
  <p:transition spd="slow">
    <p:cut/>
  </p:transition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Times New Roman" script="Arab"/>
        <a:font typeface="Times New Roman" script="Hebr"/>
        <a:font typeface="Angsana New" script="Thai"/>
        <a:font typeface="Nyala" script="Ethi"/>
        <a:font typeface="Vrinda" script="Beng"/>
        <a:font typeface="Shruti" script="Gujr"/>
        <a:font typeface="MoolBoran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Times New Roman" script="Viet"/>
        <a:font typeface="Microsoft Uighur" script="Uigh"/>
      </a:majorFont>
      <a:min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Arial" script="Arab"/>
        <a:font typeface="Arial" script="Hebr"/>
        <a:font typeface="Cordia New" script="Thai"/>
        <a:font typeface="Nyala" script="Ethi"/>
        <a:font typeface="Vrinda" script="Beng"/>
        <a:font typeface="Shruti" script="Gujr"/>
        <a:font typeface="DaunPenh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Arial" script="Viet"/>
        <a:font typeface="Microsoft Uighur" script="Uigh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algn="ctr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algn="ctr" cap="flat" cmpd="sng">
          <a:solidFill>
            <a:schemeClr val="phClr"/>
          </a:solidFill>
          <a:prstDash val="solid"/>
        </a:ln>
        <a:ln w="38100" algn="ctr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rotWithShape="0" dir="5400000" blurRad="40000" dist="20000">
              <a:srgbClr val="000000">
                <a:alpha val="38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  <a:scene3d>
            <a:camera prst="orthographicFront">
              <a:rot rev="0" lon="0" lat="0"/>
            </a:camera>
            <a:lightRig dir="t" rig="threePt">
              <a:rot rev="1200000" lon="0" lat="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t="-80000" b="180000" r="50000" l="5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t="50000" b="50000" r="50000" l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xmlns:r="http://schemas.openxmlformats.org/officeDocument/2006/relationships" name="Custom Theme">
  <a:themeElements>
    <a:clrScheme name="chalkboard">
      <a:dk1>
        <a:srgbClr val="000000"/>
      </a:dk1>
      <a:lt1>
        <a:srgbClr val="FFFFFF"/>
      </a:lt1>
      <a:dk2>
        <a:srgbClr val="282828"/>
      </a:dk2>
      <a:lt2>
        <a:srgbClr val="C7C7C7"/>
      </a:lt2>
      <a:accent1>
        <a:srgbClr val="3A2B17"/>
      </a:accent1>
      <a:accent2>
        <a:srgbClr val="614D2B"/>
      </a:accent2>
      <a:accent3>
        <a:srgbClr val="886E3E"/>
      </a:accent3>
      <a:accent4>
        <a:srgbClr val="AC8B47"/>
      </a:accent4>
      <a:accent5>
        <a:srgbClr val="CFA74F"/>
      </a:accent5>
      <a:accent6>
        <a:srgbClr val="E4C26B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Times New Roman" script="Arab"/>
        <a:font typeface="Times New Roman" script="Hebr"/>
        <a:font typeface="Angsana New" script="Thai"/>
        <a:font typeface="Nyala" script="Ethi"/>
        <a:font typeface="Vrinda" script="Beng"/>
        <a:font typeface="Shruti" script="Gujr"/>
        <a:font typeface="MoolBoran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Times New Roman" script="Viet"/>
        <a:font typeface="Microsoft Uighur" script="Uigh"/>
      </a:majorFont>
      <a:min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Arial" script="Arab"/>
        <a:font typeface="Arial" script="Hebr"/>
        <a:font typeface="Cordia New" script="Thai"/>
        <a:font typeface="Nyala" script="Ethi"/>
        <a:font typeface="Vrinda" script="Beng"/>
        <a:font typeface="Shruti" script="Gujr"/>
        <a:font typeface="DaunPenh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Arial" script="Viet"/>
        <a:font typeface="Microsoft Uighur" script="Uigh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algn="ctr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algn="ctr" cap="flat" cmpd="sng">
          <a:solidFill>
            <a:schemeClr val="phClr"/>
          </a:solidFill>
          <a:prstDash val="solid"/>
        </a:ln>
        <a:ln w="38100" algn="ctr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rotWithShape="0" dir="5400000" blurRad="40000" dist="20000">
              <a:srgbClr val="000000">
                <a:alpha val="38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  <a:scene3d>
            <a:camera prst="orthographicFront">
              <a:rot rev="0" lon="0" lat="0"/>
            </a:camera>
            <a:lightRig dir="t" rig="threePt">
              <a:rot rev="1200000" lon="0" lat="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t="-80000" b="180000" r="50000" l="5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t="50000" b="50000" r="50000" l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Times New Roman" script="Arab"/>
        <a:font typeface="Times New Roman" script="Hebr"/>
        <a:font typeface="Angsana New" script="Thai"/>
        <a:font typeface="Nyala" script="Ethi"/>
        <a:font typeface="Vrinda" script="Beng"/>
        <a:font typeface="Shruti" script="Gujr"/>
        <a:font typeface="MoolBoran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Times New Roman" script="Viet"/>
        <a:font typeface="Microsoft Uighur" script="Uigh"/>
      </a:majorFont>
      <a:min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Arial" script="Arab"/>
        <a:font typeface="Arial" script="Hebr"/>
        <a:font typeface="Cordia New" script="Thai"/>
        <a:font typeface="Nyala" script="Ethi"/>
        <a:font typeface="Vrinda" script="Beng"/>
        <a:font typeface="Shruti" script="Gujr"/>
        <a:font typeface="DaunPenh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Arial" script="Viet"/>
        <a:font typeface="Microsoft Uighur" script="Uigh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algn="ctr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algn="ctr" cap="flat" cmpd="sng">
          <a:solidFill>
            <a:schemeClr val="phClr"/>
          </a:solidFill>
          <a:prstDash val="solid"/>
        </a:ln>
        <a:ln w="38100" algn="ctr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rotWithShape="0" dir="5400000" blurRad="40000" dist="20000">
              <a:srgbClr val="000000">
                <a:alpha val="38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  <a:scene3d>
            <a:camera prst="orthographicFront">
              <a:rot rev="0" lon="0" lat="0"/>
            </a:camera>
            <a:lightRig dir="t" rig="threePt">
              <a:rot rev="1200000" lon="0" lat="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t="-80000" b="180000" r="50000" l="5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t="50000" b="50000" r="50000" l="50000"/>
          </a:path>
        </a:gradFill>
      </a:bgFillStyleLst>
    </a:fmtScheme>
  </a:themeElements>
</a:theme>
</file>